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62" r:id="rId4"/>
    <p:sldId id="264" r:id="rId5"/>
    <p:sldId id="267" r:id="rId6"/>
    <p:sldId id="278" r:id="rId7"/>
    <p:sldId id="284" r:id="rId8"/>
    <p:sldId id="282" r:id="rId9"/>
    <p:sldId id="265" r:id="rId10"/>
    <p:sldId id="283" r:id="rId11"/>
    <p:sldId id="277" r:id="rId12"/>
    <p:sldId id="287" r:id="rId13"/>
    <p:sldId id="279" r:id="rId14"/>
    <p:sldId id="276" r:id="rId15"/>
    <p:sldId id="286" r:id="rId16"/>
    <p:sldId id="281" r:id="rId17"/>
    <p:sldId id="261" r:id="rId18"/>
    <p:sldId id="25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FE6"/>
    <a:srgbClr val="8EC0E4"/>
    <a:srgbClr val="D4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8"/>
      </p:cViewPr>
      <p:guideLst>
        <p:guide pos="3840"/>
        <p:guide pos="211"/>
        <p:guide pos="7469"/>
        <p:guide orient="horz" pos="346"/>
        <p:guide orient="horz" pos="3974"/>
        <p:guide orient="horz" pos="79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651A8-EA9E-4DAA-970D-4FAD41FB9F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71DE8-D4B5-4FE2-8FBD-4E6A057F7A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" b="28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20847" y="2268831"/>
            <a:ext cx="7750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蓝色淡雅教学通用模板</a:t>
            </a:r>
            <a:endParaRPr lang="en-US" altLang="zh-CN" sz="5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19936" y="3392644"/>
            <a:ext cx="5952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教师说课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公开课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信息化教学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示范课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教育培训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26449" y="412750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主讲老师：盛夏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7510" y="392091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510" y="4812263"/>
            <a:ext cx="564419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275074" y="5171668"/>
            <a:ext cx="5581963" cy="787523"/>
            <a:chOff x="6275074" y="5152666"/>
            <a:chExt cx="5581963" cy="787523"/>
          </a:xfrm>
        </p:grpSpPr>
        <p:sp>
          <p:nvSpPr>
            <p:cNvPr id="10" name="文本框 9"/>
            <p:cNvSpPr txBox="1"/>
            <p:nvPr/>
          </p:nvSpPr>
          <p:spPr>
            <a:xfrm>
              <a:off x="7057482" y="5152666"/>
              <a:ext cx="4799555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275074" y="5186427"/>
              <a:ext cx="720000" cy="720000"/>
              <a:chOff x="574719" y="5771492"/>
              <a:chExt cx="720000" cy="72000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74719" y="5771492"/>
                <a:ext cx="720000" cy="720000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719" y="5825492"/>
                <a:ext cx="612000" cy="612000"/>
              </a:xfrm>
              <a:prstGeom prst="rect">
                <a:avLst/>
              </a:prstGeom>
            </p:spPr>
          </p:pic>
        </p:grpSp>
      </p:grpSp>
      <p:grpSp>
        <p:nvGrpSpPr>
          <p:cNvPr id="4" name="组合 3"/>
          <p:cNvGrpSpPr/>
          <p:nvPr/>
        </p:nvGrpSpPr>
        <p:grpSpPr>
          <a:xfrm>
            <a:off x="6275074" y="3930840"/>
            <a:ext cx="5581964" cy="787523"/>
            <a:chOff x="6275074" y="3797538"/>
            <a:chExt cx="5581964" cy="787523"/>
          </a:xfrm>
        </p:grpSpPr>
        <p:sp>
          <p:nvSpPr>
            <p:cNvPr id="14" name="文本框 13"/>
            <p:cNvSpPr txBox="1"/>
            <p:nvPr/>
          </p:nvSpPr>
          <p:spPr>
            <a:xfrm>
              <a:off x="7057482" y="3797538"/>
              <a:ext cx="4799556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275074" y="3831299"/>
              <a:ext cx="720000" cy="720000"/>
              <a:chOff x="573819" y="3386764"/>
              <a:chExt cx="720000" cy="7200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73819" y="3386764"/>
                <a:ext cx="720000" cy="720000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19" y="3440764"/>
                <a:ext cx="612000" cy="6120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09" y="3151918"/>
              <a:ext cx="4242513" cy="1052595"/>
              <a:chOff x="5100209" y="3214515"/>
              <a:chExt cx="4242513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09" y="3214515"/>
                <a:ext cx="229036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重点与难点</a:t>
                </a:r>
                <a:endParaRPr lang="zh-CN" altLang="en-US" sz="32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11855" y="1280904"/>
            <a:ext cx="7968290" cy="4181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081" y="2769938"/>
            <a:ext cx="5933635" cy="3555904"/>
          </a:xfrm>
          <a:prstGeom prst="rect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6082" y="2485623"/>
            <a:ext cx="5761037" cy="363162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6379" y="3122803"/>
            <a:ext cx="5129840" cy="787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26379" y="4162474"/>
            <a:ext cx="5269540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203324" y="3345539"/>
            <a:ext cx="2664506" cy="2664506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28506" y="3857581"/>
            <a:ext cx="2214142" cy="1640423"/>
            <a:chOff x="1568927" y="2742057"/>
            <a:chExt cx="2214142" cy="1640423"/>
          </a:xfrm>
        </p:grpSpPr>
        <p:sp>
          <p:nvSpPr>
            <p:cNvPr id="11" name="文本框 10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3576939" y="3345539"/>
            <a:ext cx="2664506" cy="2664506"/>
          </a:xfrm>
          <a:prstGeom prst="ellipse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02121" y="3857581"/>
            <a:ext cx="2214142" cy="1640423"/>
            <a:chOff x="1568927" y="2742057"/>
            <a:chExt cx="2214142" cy="1640423"/>
          </a:xfrm>
        </p:grpSpPr>
        <p:sp>
          <p:nvSpPr>
            <p:cNvPr id="16" name="文本框 15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950554" y="3345539"/>
            <a:ext cx="2664506" cy="2664506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175736" y="3857581"/>
            <a:ext cx="2214142" cy="1640423"/>
            <a:chOff x="1568927" y="2742057"/>
            <a:chExt cx="2214142" cy="1640423"/>
          </a:xfrm>
        </p:grpSpPr>
        <p:sp>
          <p:nvSpPr>
            <p:cNvPr id="21" name="文本框 20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8324170" y="3345539"/>
            <a:ext cx="2664506" cy="2664506"/>
          </a:xfrm>
          <a:prstGeom prst="ellipse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549352" y="3857581"/>
            <a:ext cx="2214142" cy="1640423"/>
            <a:chOff x="1568927" y="2742057"/>
            <a:chExt cx="2214142" cy="1640423"/>
          </a:xfrm>
        </p:grpSpPr>
        <p:sp>
          <p:nvSpPr>
            <p:cNvPr id="26" name="文本框 25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45005" y="1750804"/>
            <a:ext cx="1090199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10" y="3151918"/>
              <a:ext cx="4242512" cy="1052595"/>
              <a:chOff x="5100210" y="3214515"/>
              <a:chExt cx="4242512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10" y="3214515"/>
                <a:ext cx="19915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课后作业</a:t>
                </a:r>
                <a:endParaRPr lang="zh-CN" altLang="en-US" sz="32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5793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5000" y="0"/>
            <a:ext cx="3937000" cy="6858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645793" y="1737777"/>
            <a:ext cx="6783707" cy="1182191"/>
            <a:chOff x="645793" y="1737777"/>
            <a:chExt cx="6783707" cy="1182191"/>
          </a:xfrm>
        </p:grpSpPr>
        <p:grpSp>
          <p:nvGrpSpPr>
            <p:cNvPr id="31" name="组合 30"/>
            <p:cNvGrpSpPr/>
            <p:nvPr/>
          </p:nvGrpSpPr>
          <p:grpSpPr>
            <a:xfrm>
              <a:off x="1846735" y="1737777"/>
              <a:ext cx="5582765" cy="1182191"/>
              <a:chOff x="1846735" y="1737777"/>
              <a:chExt cx="5582765" cy="118219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46735" y="2132445"/>
                <a:ext cx="558276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846735" y="1737777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45793" y="1922346"/>
              <a:ext cx="813053" cy="813053"/>
              <a:chOff x="442361" y="1769183"/>
              <a:chExt cx="813053" cy="813053"/>
            </a:xfrm>
          </p:grpSpPr>
          <p:sp>
            <p:nvSpPr>
              <p:cNvPr id="12" name="椭圆 11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45793" y="5027077"/>
            <a:ext cx="6783707" cy="1182191"/>
            <a:chOff x="645793" y="4938177"/>
            <a:chExt cx="6783707" cy="1182191"/>
          </a:xfrm>
        </p:grpSpPr>
        <p:grpSp>
          <p:nvGrpSpPr>
            <p:cNvPr id="33" name="组合 32"/>
            <p:cNvGrpSpPr/>
            <p:nvPr/>
          </p:nvGrpSpPr>
          <p:grpSpPr>
            <a:xfrm>
              <a:off x="1846735" y="4938177"/>
              <a:ext cx="5582765" cy="1182191"/>
              <a:chOff x="1846735" y="4938177"/>
              <a:chExt cx="5582765" cy="1182191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846735" y="5332845"/>
                <a:ext cx="558276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846735" y="4938177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45793" y="5122746"/>
              <a:ext cx="813053" cy="813053"/>
              <a:chOff x="442361" y="1769183"/>
              <a:chExt cx="813053" cy="813053"/>
            </a:xfrm>
          </p:grpSpPr>
          <p:sp>
            <p:nvSpPr>
              <p:cNvPr id="19" name="椭圆 18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45793" y="3382427"/>
            <a:ext cx="6783707" cy="1182191"/>
            <a:chOff x="645793" y="3337977"/>
            <a:chExt cx="6783707" cy="1182191"/>
          </a:xfrm>
        </p:grpSpPr>
        <p:grpSp>
          <p:nvGrpSpPr>
            <p:cNvPr id="32" name="组合 31"/>
            <p:cNvGrpSpPr/>
            <p:nvPr/>
          </p:nvGrpSpPr>
          <p:grpSpPr>
            <a:xfrm>
              <a:off x="1846735" y="3337977"/>
              <a:ext cx="5582765" cy="1182191"/>
              <a:chOff x="1846735" y="3337977"/>
              <a:chExt cx="5582765" cy="1182191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846735" y="3732645"/>
                <a:ext cx="558276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46735" y="3337977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45793" y="3522546"/>
              <a:ext cx="813053" cy="813053"/>
              <a:chOff x="442361" y="1769183"/>
              <a:chExt cx="813053" cy="813053"/>
            </a:xfrm>
          </p:grpSpPr>
          <p:sp>
            <p:nvSpPr>
              <p:cNvPr id="26" name="椭圆 25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" b="28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5735" y="2967335"/>
            <a:ext cx="50805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谢谢聆听</a:t>
            </a:r>
            <a:r>
              <a:rPr lang="en-US" altLang="zh-CN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!</a:t>
            </a:r>
            <a:endParaRPr lang="en-US" altLang="zh-CN" sz="5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0" y="1467453"/>
            <a:ext cx="6096000" cy="4841272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8"/>
          <p:cNvSpPr txBox="1">
            <a:spLocks noChangeArrowheads="1"/>
          </p:cNvSpPr>
          <p:nvPr/>
        </p:nvSpPr>
        <p:spPr bwMode="auto">
          <a:xfrm>
            <a:off x="642050" y="3813591"/>
            <a:ext cx="2430099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设计尺寸：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16:9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17"/>
          <p:cNvSpPr txBox="1">
            <a:spLocks noChangeArrowheads="1"/>
          </p:cNvSpPr>
          <p:nvPr/>
        </p:nvSpPr>
        <p:spPr bwMode="auto">
          <a:xfrm>
            <a:off x="642050" y="4760484"/>
            <a:ext cx="3897842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lvl="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关于字体：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5153" y="49897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使用说明</a:t>
            </a:r>
            <a:endParaRPr lang="zh-CN" altLang="en-US" sz="4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42050" y="2365791"/>
            <a:ext cx="914400" cy="914400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2050" y="1671451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配色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745832" y="2365791"/>
            <a:ext cx="914400" cy="914400"/>
          </a:xfrm>
          <a:prstGeom prst="ellipse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849614" y="2365791"/>
            <a:ext cx="914400" cy="914400"/>
          </a:xfrm>
          <a:prstGeom prst="ellipse">
            <a:avLst/>
          </a:prstGeom>
          <a:solidFill>
            <a:srgbClr val="D4D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2050" y="5341541"/>
            <a:ext cx="43998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建议字体：微软雅黑和思源黑体。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预览图中为思源黑体</a:t>
            </a:r>
            <a:endParaRPr lang="en-US" altLang="zh-CN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17516" y="1063209"/>
            <a:ext cx="17569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目录</a:t>
            </a:r>
            <a:endParaRPr lang="zh-CN" altLang="en-US" sz="5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88577" y="2548679"/>
            <a:ext cx="3371071" cy="923330"/>
            <a:chOff x="1988577" y="2548679"/>
            <a:chExt cx="3371071" cy="923330"/>
          </a:xfrm>
        </p:grpSpPr>
        <p:sp>
          <p:nvSpPr>
            <p:cNvPr id="12" name="文本框 11"/>
            <p:cNvSpPr txBox="1"/>
            <p:nvPr/>
          </p:nvSpPr>
          <p:spPr>
            <a:xfrm>
              <a:off x="1988577" y="254867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123138" y="2579457"/>
              <a:ext cx="2236510" cy="861774"/>
              <a:chOff x="3315584" y="3169020"/>
              <a:chExt cx="2236510" cy="86177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15584" y="3169020"/>
                <a:ext cx="16209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课程导入</a:t>
                </a:r>
                <a:endParaRPr lang="zh-CN" altLang="en-US" sz="2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315584" y="3692240"/>
                <a:ext cx="223651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在这里输入小标题内容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988577" y="4298948"/>
            <a:ext cx="3371071" cy="923330"/>
            <a:chOff x="1988577" y="4080834"/>
            <a:chExt cx="3371071" cy="923330"/>
          </a:xfrm>
        </p:grpSpPr>
        <p:sp>
          <p:nvSpPr>
            <p:cNvPr id="17" name="文本框 16"/>
            <p:cNvSpPr txBox="1"/>
            <p:nvPr/>
          </p:nvSpPr>
          <p:spPr>
            <a:xfrm>
              <a:off x="1988577" y="4080834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123138" y="4111612"/>
              <a:ext cx="2236510" cy="861774"/>
              <a:chOff x="3315584" y="3169020"/>
              <a:chExt cx="2236510" cy="861774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315584" y="3169020"/>
                <a:ext cx="21352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重点与难点</a:t>
                </a:r>
                <a:endParaRPr lang="zh-CN" altLang="en-US" sz="2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315584" y="3692240"/>
                <a:ext cx="223651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在这里输入小标题内容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832352" y="4298948"/>
            <a:ext cx="3371071" cy="923330"/>
            <a:chOff x="6832352" y="4080834"/>
            <a:chExt cx="3371071" cy="923330"/>
          </a:xfrm>
        </p:grpSpPr>
        <p:sp>
          <p:nvSpPr>
            <p:cNvPr id="22" name="文本框 21"/>
            <p:cNvSpPr txBox="1"/>
            <p:nvPr/>
          </p:nvSpPr>
          <p:spPr>
            <a:xfrm>
              <a:off x="6832352" y="4080834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7966913" y="4111612"/>
              <a:ext cx="2236510" cy="861774"/>
              <a:chOff x="3315584" y="3169020"/>
              <a:chExt cx="2236510" cy="86177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315584" y="3169020"/>
                <a:ext cx="16209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课后作业</a:t>
                </a:r>
                <a:endParaRPr lang="zh-CN" altLang="en-US" sz="2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315584" y="3692240"/>
                <a:ext cx="223651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在这里输入小标题内容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32352" y="2548679"/>
            <a:ext cx="3371071" cy="923330"/>
            <a:chOff x="6832352" y="2548679"/>
            <a:chExt cx="3371071" cy="923330"/>
          </a:xfrm>
        </p:grpSpPr>
        <p:sp>
          <p:nvSpPr>
            <p:cNvPr id="27" name="文本框 26"/>
            <p:cNvSpPr txBox="1"/>
            <p:nvPr/>
          </p:nvSpPr>
          <p:spPr>
            <a:xfrm>
              <a:off x="6832352" y="254867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966913" y="2579457"/>
              <a:ext cx="2236510" cy="861774"/>
              <a:chOff x="3315584" y="3169020"/>
              <a:chExt cx="2236510" cy="86177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315584" y="3169020"/>
                <a:ext cx="16209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本课内容</a:t>
                </a:r>
                <a:endParaRPr lang="zh-CN" altLang="en-US" sz="2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315584" y="3692240"/>
                <a:ext cx="223651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在这里输入小标题内容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10" y="3151918"/>
              <a:ext cx="4242512" cy="1052595"/>
              <a:chOff x="5100210" y="3214515"/>
              <a:chExt cx="4242512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10" y="3214515"/>
                <a:ext cx="19915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课程导入</a:t>
                </a:r>
                <a:endParaRPr lang="zh-CN" altLang="en-US" sz="32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1810" y="1877804"/>
            <a:ext cx="1128838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58810" y="3543300"/>
            <a:ext cx="11074380" cy="2374900"/>
            <a:chOff x="609600" y="3543300"/>
            <a:chExt cx="11074380" cy="2374900"/>
          </a:xfrm>
        </p:grpSpPr>
        <p:sp>
          <p:nvSpPr>
            <p:cNvPr id="3" name="矩形 2"/>
            <p:cNvSpPr/>
            <p:nvPr/>
          </p:nvSpPr>
          <p:spPr>
            <a:xfrm>
              <a:off x="609600" y="3543300"/>
              <a:ext cx="3517900" cy="237490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387840" y="3543300"/>
              <a:ext cx="3517900" cy="237490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66080" y="3543300"/>
              <a:ext cx="3517900" cy="23749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096000" y="549274"/>
            <a:ext cx="5761038" cy="287972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4963" y="3429001"/>
            <a:ext cx="5761038" cy="287972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9746" y="98998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9746" y="1831433"/>
            <a:ext cx="564419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75074" y="3918188"/>
            <a:ext cx="5581964" cy="1901351"/>
            <a:chOff x="6275074" y="3797538"/>
            <a:chExt cx="5581964" cy="1901351"/>
          </a:xfrm>
        </p:grpSpPr>
        <p:grpSp>
          <p:nvGrpSpPr>
            <p:cNvPr id="25" name="组合 24"/>
            <p:cNvGrpSpPr/>
            <p:nvPr/>
          </p:nvGrpSpPr>
          <p:grpSpPr>
            <a:xfrm>
              <a:off x="6275074" y="4911366"/>
              <a:ext cx="5581963" cy="787523"/>
              <a:chOff x="6275074" y="5152666"/>
              <a:chExt cx="5581963" cy="787523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7057482" y="5152666"/>
                <a:ext cx="479955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6275074" y="5186427"/>
                <a:ext cx="720000" cy="720000"/>
                <a:chOff x="574719" y="5771492"/>
                <a:chExt cx="720000" cy="720000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74719" y="5771492"/>
                  <a:ext cx="720000" cy="720000"/>
                </a:xfrm>
                <a:prstGeom prst="ellipse">
                  <a:avLst/>
                </a:prstGeom>
                <a:solidFill>
                  <a:srgbClr val="8EC0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719" y="5825492"/>
                  <a:ext cx="612000" cy="61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组合 25"/>
            <p:cNvGrpSpPr/>
            <p:nvPr/>
          </p:nvGrpSpPr>
          <p:grpSpPr>
            <a:xfrm>
              <a:off x="6275074" y="3797538"/>
              <a:ext cx="5581964" cy="787523"/>
              <a:chOff x="6275074" y="3797538"/>
              <a:chExt cx="5581964" cy="78752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7057482" y="3797538"/>
                <a:ext cx="4799556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6275074" y="3831299"/>
                <a:ext cx="720000" cy="720000"/>
                <a:chOff x="573819" y="3386764"/>
                <a:chExt cx="720000" cy="7200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573819" y="3386764"/>
                  <a:ext cx="720000" cy="720000"/>
                </a:xfrm>
                <a:prstGeom prst="ellipse">
                  <a:avLst/>
                </a:prstGeom>
                <a:solidFill>
                  <a:srgbClr val="8EC0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819" y="3440764"/>
                  <a:ext cx="612000" cy="61200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10" y="3151918"/>
              <a:ext cx="4242512" cy="1052595"/>
              <a:chOff x="5100210" y="3214515"/>
              <a:chExt cx="4242512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10" y="3214515"/>
                <a:ext cx="19915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本课内容</a:t>
                </a:r>
                <a:endParaRPr lang="zh-CN" altLang="en-US" sz="32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98051" y="4333817"/>
            <a:ext cx="4246893" cy="1640423"/>
            <a:chOff x="7498051" y="2109325"/>
            <a:chExt cx="4246893" cy="1640423"/>
          </a:xfrm>
        </p:grpSpPr>
        <p:sp>
          <p:nvSpPr>
            <p:cNvPr id="13" name="文本框 12"/>
            <p:cNvSpPr txBox="1"/>
            <p:nvPr/>
          </p:nvSpPr>
          <p:spPr>
            <a:xfrm>
              <a:off x="7498051" y="2592893"/>
              <a:ext cx="4246893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您的内容打在这里，或者通过复制您的文本后，在此框中选择粘贴，并选择只保留文字。并选择只保留文字。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498051" y="2109325"/>
              <a:ext cx="2407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请输入标题内容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297109" y="4747502"/>
            <a:ext cx="813053" cy="813053"/>
            <a:chOff x="1041146" y="4383462"/>
            <a:chExt cx="813053" cy="813053"/>
          </a:xfrm>
        </p:grpSpPr>
        <p:sp>
          <p:nvSpPr>
            <p:cNvPr id="11" name="椭圆 10"/>
            <p:cNvSpPr/>
            <p:nvPr/>
          </p:nvSpPr>
          <p:spPr>
            <a:xfrm rot="8212632">
              <a:off x="1041146" y="4383462"/>
              <a:ext cx="813053" cy="813053"/>
            </a:xfrm>
            <a:prstGeom prst="ellipse">
              <a:avLst/>
            </a:prstGeom>
            <a:solidFill>
              <a:srgbClr val="8EC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14889" y="4497601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297109" y="2119757"/>
            <a:ext cx="5447835" cy="1640423"/>
            <a:chOff x="6297109" y="2119757"/>
            <a:chExt cx="5447835" cy="16404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498051" y="2119757"/>
              <a:ext cx="4246893" cy="1640423"/>
              <a:chOff x="7498051" y="2109325"/>
              <a:chExt cx="4246893" cy="164042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7498051" y="2592893"/>
                <a:ext cx="4246893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您的内容打在这里，或者通过复制您的文本后，在此框中选择粘贴，并选择只保留文字。并选择只保留文字。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498051" y="2109325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297109" y="2533442"/>
              <a:ext cx="813053" cy="813053"/>
              <a:chOff x="442361" y="1769183"/>
              <a:chExt cx="813053" cy="813053"/>
            </a:xfrm>
          </p:grpSpPr>
          <p:sp>
            <p:nvSpPr>
              <p:cNvPr id="18" name="椭圆 17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-5826" y="1955799"/>
            <a:ext cx="5915046" cy="411162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418733" y="1966505"/>
            <a:ext cx="2935067" cy="4250139"/>
            <a:chOff x="8418733" y="1788705"/>
            <a:chExt cx="2935067" cy="4250139"/>
          </a:xfrm>
        </p:grpSpPr>
        <p:grpSp>
          <p:nvGrpSpPr>
            <p:cNvPr id="6" name="组合 5"/>
            <p:cNvGrpSpPr/>
            <p:nvPr/>
          </p:nvGrpSpPr>
          <p:grpSpPr>
            <a:xfrm>
              <a:off x="8864475" y="1788705"/>
              <a:ext cx="2043583" cy="2224346"/>
              <a:chOff x="9033333" y="1788705"/>
              <a:chExt cx="2043583" cy="2224346"/>
            </a:xfrm>
          </p:grpSpPr>
          <p:sp>
            <p:nvSpPr>
              <p:cNvPr id="12" name="梯形 11"/>
              <p:cNvSpPr/>
              <p:nvPr/>
            </p:nvSpPr>
            <p:spPr>
              <a:xfrm rot="5400000">
                <a:off x="8942952" y="1879086"/>
                <a:ext cx="2224346" cy="2043583"/>
              </a:xfrm>
              <a:prstGeom prst="trapezoid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9424183" y="2639267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关键词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8418733" y="4418379"/>
              <a:ext cx="2935067" cy="1620465"/>
              <a:chOff x="523215" y="4089251"/>
              <a:chExt cx="2935067" cy="1620465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1255450" y="4089251"/>
                <a:ext cx="147059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标题内容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23215" y="4552861"/>
                <a:ext cx="2935067" cy="1156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493341" y="1966505"/>
            <a:ext cx="2935067" cy="4250139"/>
            <a:chOff x="4027746" y="1788705"/>
            <a:chExt cx="2935067" cy="4250139"/>
          </a:xfrm>
        </p:grpSpPr>
        <p:grpSp>
          <p:nvGrpSpPr>
            <p:cNvPr id="24" name="组合 23"/>
            <p:cNvGrpSpPr/>
            <p:nvPr/>
          </p:nvGrpSpPr>
          <p:grpSpPr>
            <a:xfrm>
              <a:off x="4473488" y="1788705"/>
              <a:ext cx="2043583" cy="2224346"/>
              <a:chOff x="3562151" y="1788705"/>
              <a:chExt cx="2043583" cy="2224346"/>
            </a:xfrm>
          </p:grpSpPr>
          <p:sp>
            <p:nvSpPr>
              <p:cNvPr id="11" name="梯形 10"/>
              <p:cNvSpPr/>
              <p:nvPr/>
            </p:nvSpPr>
            <p:spPr>
              <a:xfrm rot="5400000">
                <a:off x="3471770" y="1879086"/>
                <a:ext cx="2224346" cy="2043583"/>
              </a:xfrm>
              <a:prstGeom prst="trapezoid">
                <a:avLst/>
              </a:prstGeom>
              <a:solidFill>
                <a:srgbClr val="6AAF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953001" y="2639267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关键词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4027746" y="4418379"/>
              <a:ext cx="2935067" cy="1620465"/>
              <a:chOff x="523215" y="4089251"/>
              <a:chExt cx="2935067" cy="1620465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1255450" y="4089251"/>
                <a:ext cx="147059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标题内容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23215" y="4552861"/>
                <a:ext cx="2935067" cy="1156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67949" y="1966505"/>
            <a:ext cx="2935067" cy="4250139"/>
            <a:chOff x="567949" y="1788705"/>
            <a:chExt cx="2935067" cy="4250139"/>
          </a:xfrm>
        </p:grpSpPr>
        <p:grpSp>
          <p:nvGrpSpPr>
            <p:cNvPr id="4" name="组合 3"/>
            <p:cNvGrpSpPr/>
            <p:nvPr/>
          </p:nvGrpSpPr>
          <p:grpSpPr>
            <a:xfrm>
              <a:off x="1013691" y="1788705"/>
              <a:ext cx="2043583" cy="2224346"/>
              <a:chOff x="580169" y="1788705"/>
              <a:chExt cx="2043583" cy="2224346"/>
            </a:xfrm>
          </p:grpSpPr>
          <p:sp>
            <p:nvSpPr>
              <p:cNvPr id="10" name="梯形 9"/>
              <p:cNvSpPr/>
              <p:nvPr/>
            </p:nvSpPr>
            <p:spPr>
              <a:xfrm rot="5400000">
                <a:off x="489788" y="1879086"/>
                <a:ext cx="2224346" cy="2043583"/>
              </a:xfrm>
              <a:prstGeom prst="trapezoid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971019" y="2639267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关键词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67949" y="4418379"/>
              <a:ext cx="2935067" cy="1620465"/>
              <a:chOff x="523215" y="4089251"/>
              <a:chExt cx="2935067" cy="1620465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255450" y="4089251"/>
                <a:ext cx="147059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标题内容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23215" y="4552861"/>
                <a:ext cx="2935067" cy="1156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069731" y="2303936"/>
            <a:ext cx="2897436" cy="3922005"/>
            <a:chOff x="1069731" y="1845790"/>
            <a:chExt cx="2897436" cy="3922005"/>
          </a:xfrm>
        </p:grpSpPr>
        <p:sp>
          <p:nvSpPr>
            <p:cNvPr id="59" name="矩形: 圆角 58"/>
            <p:cNvSpPr/>
            <p:nvPr/>
          </p:nvSpPr>
          <p:spPr>
            <a:xfrm>
              <a:off x="1069731" y="1845790"/>
              <a:ext cx="2897436" cy="392200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8EC0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113091" y="2351169"/>
              <a:ext cx="2810717" cy="2911246"/>
              <a:chOff x="1113091" y="2550625"/>
              <a:chExt cx="2810717" cy="2911246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113091" y="3531615"/>
                <a:ext cx="2810717" cy="1930256"/>
                <a:chOff x="1123013" y="3431825"/>
                <a:chExt cx="2810717" cy="1930256"/>
              </a:xfrm>
            </p:grpSpPr>
            <p:sp>
              <p:nvSpPr>
                <p:cNvPr id="63" name="文本框 62"/>
                <p:cNvSpPr txBox="1"/>
                <p:nvPr/>
              </p:nvSpPr>
              <p:spPr>
                <a:xfrm>
                  <a:off x="1820485" y="3431825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标题内容</a:t>
                  </a:r>
                  <a:endPara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文本框 63"/>
                <p:cNvSpPr txBox="1"/>
                <p:nvPr/>
              </p:nvSpPr>
              <p:spPr>
                <a:xfrm>
                  <a:off x="1123013" y="3835894"/>
                  <a:ext cx="281071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2" name="太阳形 44"/>
              <p:cNvSpPr>
                <a:spLocks noChangeArrowheads="1"/>
              </p:cNvSpPr>
              <p:nvPr/>
            </p:nvSpPr>
            <p:spPr bwMode="auto">
              <a:xfrm>
                <a:off x="2176449" y="2550625"/>
                <a:ext cx="684000" cy="672388"/>
              </a:xfrm>
              <a:custGeom>
                <a:avLst/>
                <a:gdLst>
                  <a:gd name="connsiteX0" fmla="*/ 385710 w 608838"/>
                  <a:gd name="connsiteY0" fmla="*/ 348311 h 596560"/>
                  <a:gd name="connsiteX1" fmla="*/ 413544 w 608838"/>
                  <a:gd name="connsiteY1" fmla="*/ 348311 h 596560"/>
                  <a:gd name="connsiteX2" fmla="*/ 427485 w 608838"/>
                  <a:gd name="connsiteY2" fmla="*/ 348311 h 596560"/>
                  <a:gd name="connsiteX3" fmla="*/ 427485 w 608838"/>
                  <a:gd name="connsiteY3" fmla="*/ 390015 h 596560"/>
                  <a:gd name="connsiteX4" fmla="*/ 385710 w 608838"/>
                  <a:gd name="connsiteY4" fmla="*/ 390015 h 596560"/>
                  <a:gd name="connsiteX5" fmla="*/ 385710 w 608838"/>
                  <a:gd name="connsiteY5" fmla="*/ 355881 h 596560"/>
                  <a:gd name="connsiteX6" fmla="*/ 351898 w 608838"/>
                  <a:gd name="connsiteY6" fmla="*/ 304981 h 596560"/>
                  <a:gd name="connsiteX7" fmla="*/ 351898 w 608838"/>
                  <a:gd name="connsiteY7" fmla="*/ 305969 h 596560"/>
                  <a:gd name="connsiteX8" fmla="*/ 351898 w 608838"/>
                  <a:gd name="connsiteY8" fmla="*/ 320924 h 596560"/>
                  <a:gd name="connsiteX9" fmla="*/ 351898 w 608838"/>
                  <a:gd name="connsiteY9" fmla="*/ 343028 h 596560"/>
                  <a:gd name="connsiteX10" fmla="*/ 351898 w 608838"/>
                  <a:gd name="connsiteY10" fmla="*/ 365132 h 596560"/>
                  <a:gd name="connsiteX11" fmla="*/ 351898 w 608838"/>
                  <a:gd name="connsiteY11" fmla="*/ 431348 h 596560"/>
                  <a:gd name="connsiteX12" fmla="*/ 526975 w 608838"/>
                  <a:gd name="connsiteY12" fmla="*/ 431348 h 596560"/>
                  <a:gd name="connsiteX13" fmla="*/ 548359 w 608838"/>
                  <a:gd name="connsiteY13" fmla="*/ 431348 h 596560"/>
                  <a:gd name="connsiteX14" fmla="*/ 566164 w 608838"/>
                  <a:gd name="connsiteY14" fmla="*/ 431348 h 596560"/>
                  <a:gd name="connsiteX15" fmla="*/ 566164 w 608838"/>
                  <a:gd name="connsiteY15" fmla="*/ 304981 h 596560"/>
                  <a:gd name="connsiteX16" fmla="*/ 551138 w 608838"/>
                  <a:gd name="connsiteY16" fmla="*/ 304981 h 596560"/>
                  <a:gd name="connsiteX17" fmla="*/ 548359 w 608838"/>
                  <a:gd name="connsiteY17" fmla="*/ 304981 h 596560"/>
                  <a:gd name="connsiteX18" fmla="*/ 526975 w 608838"/>
                  <a:gd name="connsiteY18" fmla="*/ 304981 h 596560"/>
                  <a:gd name="connsiteX19" fmla="*/ 491507 w 608838"/>
                  <a:gd name="connsiteY19" fmla="*/ 304981 h 596560"/>
                  <a:gd name="connsiteX20" fmla="*/ 410445 w 608838"/>
                  <a:gd name="connsiteY20" fmla="*/ 304981 h 596560"/>
                  <a:gd name="connsiteX21" fmla="*/ 353829 w 608838"/>
                  <a:gd name="connsiteY21" fmla="*/ 304981 h 596560"/>
                  <a:gd name="connsiteX22" fmla="*/ 42721 w 608838"/>
                  <a:gd name="connsiteY22" fmla="*/ 184494 h 596560"/>
                  <a:gd name="connsiteX23" fmla="*/ 42721 w 608838"/>
                  <a:gd name="connsiteY23" fmla="*/ 190513 h 596560"/>
                  <a:gd name="connsiteX24" fmla="*/ 42721 w 608838"/>
                  <a:gd name="connsiteY24" fmla="*/ 234297 h 596560"/>
                  <a:gd name="connsiteX25" fmla="*/ 42721 w 608838"/>
                  <a:gd name="connsiteY25" fmla="*/ 240693 h 596560"/>
                  <a:gd name="connsiteX26" fmla="*/ 42721 w 608838"/>
                  <a:gd name="connsiteY26" fmla="*/ 321677 h 596560"/>
                  <a:gd name="connsiteX27" fmla="*/ 42721 w 608838"/>
                  <a:gd name="connsiteY27" fmla="*/ 553905 h 596560"/>
                  <a:gd name="connsiteX28" fmla="*/ 526975 w 608838"/>
                  <a:gd name="connsiteY28" fmla="*/ 553905 h 596560"/>
                  <a:gd name="connsiteX29" fmla="*/ 526975 w 608838"/>
                  <a:gd name="connsiteY29" fmla="*/ 474003 h 596560"/>
                  <a:gd name="connsiteX30" fmla="*/ 309176 w 608838"/>
                  <a:gd name="connsiteY30" fmla="*/ 474003 h 596560"/>
                  <a:gd name="connsiteX31" fmla="*/ 309176 w 608838"/>
                  <a:gd name="connsiteY31" fmla="*/ 376748 h 596560"/>
                  <a:gd name="connsiteX32" fmla="*/ 309176 w 608838"/>
                  <a:gd name="connsiteY32" fmla="*/ 354691 h 596560"/>
                  <a:gd name="connsiteX33" fmla="*/ 309176 w 608838"/>
                  <a:gd name="connsiteY33" fmla="*/ 332587 h 596560"/>
                  <a:gd name="connsiteX34" fmla="*/ 309176 w 608838"/>
                  <a:gd name="connsiteY34" fmla="*/ 327085 h 596560"/>
                  <a:gd name="connsiteX35" fmla="*/ 309176 w 608838"/>
                  <a:gd name="connsiteY35" fmla="*/ 279492 h 596560"/>
                  <a:gd name="connsiteX36" fmla="*/ 309176 w 608838"/>
                  <a:gd name="connsiteY36" fmla="*/ 262326 h 596560"/>
                  <a:gd name="connsiteX37" fmla="*/ 343843 w 608838"/>
                  <a:gd name="connsiteY37" fmla="*/ 262326 h 596560"/>
                  <a:gd name="connsiteX38" fmla="*/ 440025 w 608838"/>
                  <a:gd name="connsiteY38" fmla="*/ 262326 h 596560"/>
                  <a:gd name="connsiteX39" fmla="*/ 495229 w 608838"/>
                  <a:gd name="connsiteY39" fmla="*/ 262326 h 596560"/>
                  <a:gd name="connsiteX40" fmla="*/ 517366 w 608838"/>
                  <a:gd name="connsiteY40" fmla="*/ 262326 h 596560"/>
                  <a:gd name="connsiteX41" fmla="*/ 526975 w 608838"/>
                  <a:gd name="connsiteY41" fmla="*/ 262326 h 596560"/>
                  <a:gd name="connsiteX42" fmla="*/ 526975 w 608838"/>
                  <a:gd name="connsiteY42" fmla="*/ 216661 h 596560"/>
                  <a:gd name="connsiteX43" fmla="*/ 526975 w 608838"/>
                  <a:gd name="connsiteY43" fmla="*/ 184494 h 596560"/>
                  <a:gd name="connsiteX44" fmla="*/ 518214 w 608838"/>
                  <a:gd name="connsiteY44" fmla="*/ 184494 h 596560"/>
                  <a:gd name="connsiteX45" fmla="*/ 496076 w 608838"/>
                  <a:gd name="connsiteY45" fmla="*/ 184494 h 596560"/>
                  <a:gd name="connsiteX46" fmla="*/ 473938 w 608838"/>
                  <a:gd name="connsiteY46" fmla="*/ 184494 h 596560"/>
                  <a:gd name="connsiteX47" fmla="*/ 450435 w 608838"/>
                  <a:gd name="connsiteY47" fmla="*/ 184494 h 596560"/>
                  <a:gd name="connsiteX48" fmla="*/ 402768 w 608838"/>
                  <a:gd name="connsiteY48" fmla="*/ 184494 h 596560"/>
                  <a:gd name="connsiteX49" fmla="*/ 145874 w 608838"/>
                  <a:gd name="connsiteY49" fmla="*/ 184494 h 596560"/>
                  <a:gd name="connsiteX50" fmla="*/ 82098 w 608838"/>
                  <a:gd name="connsiteY50" fmla="*/ 184494 h 596560"/>
                  <a:gd name="connsiteX51" fmla="*/ 64812 w 608838"/>
                  <a:gd name="connsiteY51" fmla="*/ 184494 h 596560"/>
                  <a:gd name="connsiteX52" fmla="*/ 451188 w 608838"/>
                  <a:gd name="connsiteY52" fmla="*/ 101300 h 596560"/>
                  <a:gd name="connsiteX53" fmla="*/ 414166 w 608838"/>
                  <a:gd name="connsiteY53" fmla="*/ 111411 h 596560"/>
                  <a:gd name="connsiteX54" fmla="*/ 372198 w 608838"/>
                  <a:gd name="connsiteY54" fmla="*/ 122839 h 596560"/>
                  <a:gd name="connsiteX55" fmla="*/ 302346 w 608838"/>
                  <a:gd name="connsiteY55" fmla="*/ 141839 h 596560"/>
                  <a:gd name="connsiteX56" fmla="*/ 381619 w 608838"/>
                  <a:gd name="connsiteY56" fmla="*/ 141839 h 596560"/>
                  <a:gd name="connsiteX57" fmla="*/ 429286 w 608838"/>
                  <a:gd name="connsiteY57" fmla="*/ 141839 h 596560"/>
                  <a:gd name="connsiteX58" fmla="*/ 462304 w 608838"/>
                  <a:gd name="connsiteY58" fmla="*/ 141839 h 596560"/>
                  <a:gd name="connsiteX59" fmla="*/ 339557 w 608838"/>
                  <a:gd name="connsiteY59" fmla="*/ 57140 h 596560"/>
                  <a:gd name="connsiteX60" fmla="*/ 202773 w 608838"/>
                  <a:gd name="connsiteY60" fmla="*/ 124814 h 596560"/>
                  <a:gd name="connsiteX61" fmla="*/ 352840 w 608838"/>
                  <a:gd name="connsiteY61" fmla="*/ 83899 h 596560"/>
                  <a:gd name="connsiteX62" fmla="*/ 358869 w 608838"/>
                  <a:gd name="connsiteY62" fmla="*/ 0 h 596560"/>
                  <a:gd name="connsiteX63" fmla="*/ 394855 w 608838"/>
                  <a:gd name="connsiteY63" fmla="*/ 72471 h 596560"/>
                  <a:gd name="connsiteX64" fmla="*/ 481145 w 608838"/>
                  <a:gd name="connsiteY64" fmla="*/ 48957 h 596560"/>
                  <a:gd name="connsiteX65" fmla="*/ 506533 w 608838"/>
                  <a:gd name="connsiteY65" fmla="*/ 141839 h 596560"/>
                  <a:gd name="connsiteX66" fmla="*/ 569696 w 608838"/>
                  <a:gd name="connsiteY66" fmla="*/ 141839 h 596560"/>
                  <a:gd name="connsiteX67" fmla="*/ 569696 w 608838"/>
                  <a:gd name="connsiteY67" fmla="*/ 262326 h 596560"/>
                  <a:gd name="connsiteX68" fmla="*/ 608838 w 608838"/>
                  <a:gd name="connsiteY68" fmla="*/ 262326 h 596560"/>
                  <a:gd name="connsiteX69" fmla="*/ 608838 w 608838"/>
                  <a:gd name="connsiteY69" fmla="*/ 474003 h 596560"/>
                  <a:gd name="connsiteX70" fmla="*/ 569696 w 608838"/>
                  <a:gd name="connsiteY70" fmla="*/ 474003 h 596560"/>
                  <a:gd name="connsiteX71" fmla="*/ 569696 w 608838"/>
                  <a:gd name="connsiteY71" fmla="*/ 596560 h 596560"/>
                  <a:gd name="connsiteX72" fmla="*/ 0 w 608838"/>
                  <a:gd name="connsiteY72" fmla="*/ 596560 h 596560"/>
                  <a:gd name="connsiteX73" fmla="*/ 0 w 608838"/>
                  <a:gd name="connsiteY73" fmla="*/ 141839 h 596560"/>
                  <a:gd name="connsiteX74" fmla="*/ 72113 w 608838"/>
                  <a:gd name="connsiteY74" fmla="*/ 141839 h 59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608838" h="596560">
                    <a:moveTo>
                      <a:pt x="385710" y="348311"/>
                    </a:moveTo>
                    <a:lnTo>
                      <a:pt x="413544" y="348311"/>
                    </a:lnTo>
                    <a:lnTo>
                      <a:pt x="427485" y="348311"/>
                    </a:lnTo>
                    <a:lnTo>
                      <a:pt x="427485" y="390015"/>
                    </a:lnTo>
                    <a:lnTo>
                      <a:pt x="385710" y="390015"/>
                    </a:lnTo>
                    <a:lnTo>
                      <a:pt x="385710" y="355881"/>
                    </a:lnTo>
                    <a:close/>
                    <a:moveTo>
                      <a:pt x="351898" y="304981"/>
                    </a:moveTo>
                    <a:lnTo>
                      <a:pt x="351898" y="305969"/>
                    </a:lnTo>
                    <a:lnTo>
                      <a:pt x="351898" y="320924"/>
                    </a:lnTo>
                    <a:lnTo>
                      <a:pt x="351898" y="343028"/>
                    </a:lnTo>
                    <a:lnTo>
                      <a:pt x="351898" y="365132"/>
                    </a:lnTo>
                    <a:lnTo>
                      <a:pt x="351898" y="431348"/>
                    </a:lnTo>
                    <a:lnTo>
                      <a:pt x="526975" y="431348"/>
                    </a:lnTo>
                    <a:lnTo>
                      <a:pt x="548359" y="431348"/>
                    </a:lnTo>
                    <a:lnTo>
                      <a:pt x="566164" y="431348"/>
                    </a:lnTo>
                    <a:lnTo>
                      <a:pt x="566164" y="304981"/>
                    </a:lnTo>
                    <a:lnTo>
                      <a:pt x="551138" y="304981"/>
                    </a:lnTo>
                    <a:lnTo>
                      <a:pt x="548359" y="304981"/>
                    </a:lnTo>
                    <a:lnTo>
                      <a:pt x="526975" y="304981"/>
                    </a:lnTo>
                    <a:lnTo>
                      <a:pt x="491507" y="304981"/>
                    </a:lnTo>
                    <a:lnTo>
                      <a:pt x="410445" y="304981"/>
                    </a:lnTo>
                    <a:lnTo>
                      <a:pt x="353829" y="304981"/>
                    </a:lnTo>
                    <a:close/>
                    <a:moveTo>
                      <a:pt x="42721" y="184494"/>
                    </a:moveTo>
                    <a:lnTo>
                      <a:pt x="42721" y="190513"/>
                    </a:lnTo>
                    <a:lnTo>
                      <a:pt x="42721" y="234297"/>
                    </a:lnTo>
                    <a:lnTo>
                      <a:pt x="42721" y="240693"/>
                    </a:lnTo>
                    <a:lnTo>
                      <a:pt x="42721" y="321677"/>
                    </a:lnTo>
                    <a:lnTo>
                      <a:pt x="42721" y="553905"/>
                    </a:lnTo>
                    <a:lnTo>
                      <a:pt x="526975" y="553905"/>
                    </a:lnTo>
                    <a:lnTo>
                      <a:pt x="526975" y="474003"/>
                    </a:lnTo>
                    <a:lnTo>
                      <a:pt x="309176" y="474003"/>
                    </a:lnTo>
                    <a:lnTo>
                      <a:pt x="309176" y="376748"/>
                    </a:lnTo>
                    <a:lnTo>
                      <a:pt x="309176" y="354691"/>
                    </a:lnTo>
                    <a:lnTo>
                      <a:pt x="309176" y="332587"/>
                    </a:lnTo>
                    <a:lnTo>
                      <a:pt x="309176" y="327085"/>
                    </a:lnTo>
                    <a:lnTo>
                      <a:pt x="309176" y="279492"/>
                    </a:lnTo>
                    <a:lnTo>
                      <a:pt x="309176" y="262326"/>
                    </a:lnTo>
                    <a:lnTo>
                      <a:pt x="343843" y="262326"/>
                    </a:lnTo>
                    <a:lnTo>
                      <a:pt x="440025" y="262326"/>
                    </a:lnTo>
                    <a:lnTo>
                      <a:pt x="495229" y="262326"/>
                    </a:lnTo>
                    <a:lnTo>
                      <a:pt x="517366" y="262326"/>
                    </a:lnTo>
                    <a:lnTo>
                      <a:pt x="526975" y="262326"/>
                    </a:lnTo>
                    <a:lnTo>
                      <a:pt x="526975" y="216661"/>
                    </a:lnTo>
                    <a:lnTo>
                      <a:pt x="526975" y="184494"/>
                    </a:lnTo>
                    <a:lnTo>
                      <a:pt x="518214" y="184494"/>
                    </a:lnTo>
                    <a:lnTo>
                      <a:pt x="496076" y="184494"/>
                    </a:lnTo>
                    <a:lnTo>
                      <a:pt x="473938" y="184494"/>
                    </a:lnTo>
                    <a:lnTo>
                      <a:pt x="450435" y="184494"/>
                    </a:lnTo>
                    <a:lnTo>
                      <a:pt x="402768" y="184494"/>
                    </a:lnTo>
                    <a:lnTo>
                      <a:pt x="145874" y="184494"/>
                    </a:lnTo>
                    <a:lnTo>
                      <a:pt x="82098" y="184494"/>
                    </a:lnTo>
                    <a:lnTo>
                      <a:pt x="64812" y="184494"/>
                    </a:lnTo>
                    <a:close/>
                    <a:moveTo>
                      <a:pt x="451188" y="101300"/>
                    </a:moveTo>
                    <a:lnTo>
                      <a:pt x="414166" y="111411"/>
                    </a:lnTo>
                    <a:lnTo>
                      <a:pt x="372198" y="122839"/>
                    </a:lnTo>
                    <a:lnTo>
                      <a:pt x="302346" y="141839"/>
                    </a:lnTo>
                    <a:lnTo>
                      <a:pt x="381619" y="141839"/>
                    </a:lnTo>
                    <a:lnTo>
                      <a:pt x="429286" y="141839"/>
                    </a:lnTo>
                    <a:lnTo>
                      <a:pt x="462304" y="141839"/>
                    </a:lnTo>
                    <a:close/>
                    <a:moveTo>
                      <a:pt x="339557" y="57140"/>
                    </a:moveTo>
                    <a:lnTo>
                      <a:pt x="202773" y="124814"/>
                    </a:lnTo>
                    <a:lnTo>
                      <a:pt x="352840" y="83899"/>
                    </a:lnTo>
                    <a:close/>
                    <a:moveTo>
                      <a:pt x="358869" y="0"/>
                    </a:moveTo>
                    <a:lnTo>
                      <a:pt x="394855" y="72471"/>
                    </a:lnTo>
                    <a:lnTo>
                      <a:pt x="481145" y="48957"/>
                    </a:lnTo>
                    <a:lnTo>
                      <a:pt x="506533" y="141839"/>
                    </a:lnTo>
                    <a:lnTo>
                      <a:pt x="569696" y="141839"/>
                    </a:lnTo>
                    <a:lnTo>
                      <a:pt x="569696" y="262326"/>
                    </a:lnTo>
                    <a:lnTo>
                      <a:pt x="608838" y="262326"/>
                    </a:lnTo>
                    <a:lnTo>
                      <a:pt x="608838" y="474003"/>
                    </a:lnTo>
                    <a:lnTo>
                      <a:pt x="569696" y="474003"/>
                    </a:lnTo>
                    <a:lnTo>
                      <a:pt x="569696" y="596560"/>
                    </a:lnTo>
                    <a:lnTo>
                      <a:pt x="0" y="596560"/>
                    </a:lnTo>
                    <a:lnTo>
                      <a:pt x="0" y="141839"/>
                    </a:lnTo>
                    <a:lnTo>
                      <a:pt x="72113" y="141839"/>
                    </a:lnTo>
                    <a:close/>
                  </a:path>
                </a:pathLst>
              </a:custGeom>
              <a:solidFill>
                <a:srgbClr val="8EC0E4"/>
              </a:solidFill>
              <a:ln w="25400">
                <a:noFill/>
                <a:beve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zh-CN" altLang="zh-CN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645909" y="2303936"/>
            <a:ext cx="2897436" cy="3922005"/>
            <a:chOff x="4677826" y="1899620"/>
            <a:chExt cx="2897436" cy="3922005"/>
          </a:xfrm>
        </p:grpSpPr>
        <p:sp>
          <p:nvSpPr>
            <p:cNvPr id="66" name="矩形: 圆角 65"/>
            <p:cNvSpPr/>
            <p:nvPr/>
          </p:nvSpPr>
          <p:spPr>
            <a:xfrm>
              <a:off x="4677826" y="1899620"/>
              <a:ext cx="2897436" cy="3922005"/>
            </a:xfrm>
            <a:prstGeom prst="roundRect">
              <a:avLst>
                <a:gd name="adj" fmla="val 0"/>
              </a:avLst>
            </a:prstGeom>
            <a:solidFill>
              <a:srgbClr val="8EC0E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721186" y="2404796"/>
              <a:ext cx="2810717" cy="2911652"/>
              <a:chOff x="4690642" y="2550219"/>
              <a:chExt cx="2810717" cy="2911652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4690642" y="3531615"/>
                <a:ext cx="2810717" cy="1930256"/>
                <a:chOff x="1123013" y="3431825"/>
                <a:chExt cx="2810717" cy="1930256"/>
              </a:xfrm>
            </p:grpSpPr>
            <p:sp>
              <p:nvSpPr>
                <p:cNvPr id="70" name="文本框 69"/>
                <p:cNvSpPr txBox="1"/>
                <p:nvPr/>
              </p:nvSpPr>
              <p:spPr>
                <a:xfrm>
                  <a:off x="1820485" y="3431825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标题内容</a:t>
                  </a:r>
                  <a:endPara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文本框 70"/>
                <p:cNvSpPr txBox="1"/>
                <p:nvPr/>
              </p:nvSpPr>
              <p:spPr>
                <a:xfrm>
                  <a:off x="1123013" y="3835894"/>
                  <a:ext cx="281071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  <a:endPara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太阳形 44"/>
              <p:cNvSpPr>
                <a:spLocks noChangeArrowheads="1"/>
              </p:cNvSpPr>
              <p:nvPr/>
            </p:nvSpPr>
            <p:spPr bwMode="auto">
              <a:xfrm>
                <a:off x="5754000" y="2550219"/>
                <a:ext cx="684000" cy="673200"/>
              </a:xfrm>
              <a:custGeom>
                <a:avLst/>
                <a:gdLst>
                  <a:gd name="T0" fmla="*/ 11888 w 12803"/>
                  <a:gd name="T1" fmla="*/ 0 h 12345"/>
                  <a:gd name="T2" fmla="*/ 914 w 12803"/>
                  <a:gd name="T3" fmla="*/ 0 h 12345"/>
                  <a:gd name="T4" fmla="*/ 0 w 12803"/>
                  <a:gd name="T5" fmla="*/ 914 h 12345"/>
                  <a:gd name="T6" fmla="*/ 0 w 12803"/>
                  <a:gd name="T7" fmla="*/ 8687 h 12345"/>
                  <a:gd name="T8" fmla="*/ 914 w 12803"/>
                  <a:gd name="T9" fmla="*/ 9602 h 12345"/>
                  <a:gd name="T10" fmla="*/ 3201 w 12803"/>
                  <a:gd name="T11" fmla="*/ 9602 h 12345"/>
                  <a:gd name="T12" fmla="*/ 3201 w 12803"/>
                  <a:gd name="T13" fmla="*/ 12345 h 12345"/>
                  <a:gd name="T14" fmla="*/ 8230 w 12803"/>
                  <a:gd name="T15" fmla="*/ 9602 h 12345"/>
                  <a:gd name="T16" fmla="*/ 11888 w 12803"/>
                  <a:gd name="T17" fmla="*/ 9602 h 12345"/>
                  <a:gd name="T18" fmla="*/ 12803 w 12803"/>
                  <a:gd name="T19" fmla="*/ 8687 h 12345"/>
                  <a:gd name="T20" fmla="*/ 12803 w 12803"/>
                  <a:gd name="T21" fmla="*/ 914 h 12345"/>
                  <a:gd name="T22" fmla="*/ 11888 w 12803"/>
                  <a:gd name="T23" fmla="*/ 0 h 12345"/>
                  <a:gd name="T24" fmla="*/ 3201 w 12803"/>
                  <a:gd name="T25" fmla="*/ 5487 h 12345"/>
                  <a:gd name="T26" fmla="*/ 2286 w 12803"/>
                  <a:gd name="T27" fmla="*/ 4572 h 12345"/>
                  <a:gd name="T28" fmla="*/ 3201 w 12803"/>
                  <a:gd name="T29" fmla="*/ 3658 h 12345"/>
                  <a:gd name="T30" fmla="*/ 4115 w 12803"/>
                  <a:gd name="T31" fmla="*/ 4572 h 12345"/>
                  <a:gd name="T32" fmla="*/ 3201 w 12803"/>
                  <a:gd name="T33" fmla="*/ 5487 h 12345"/>
                  <a:gd name="T34" fmla="*/ 6401 w 12803"/>
                  <a:gd name="T35" fmla="*/ 5487 h 12345"/>
                  <a:gd name="T36" fmla="*/ 5487 w 12803"/>
                  <a:gd name="T37" fmla="*/ 4572 h 12345"/>
                  <a:gd name="T38" fmla="*/ 6401 w 12803"/>
                  <a:gd name="T39" fmla="*/ 3658 h 12345"/>
                  <a:gd name="T40" fmla="*/ 7316 w 12803"/>
                  <a:gd name="T41" fmla="*/ 4572 h 12345"/>
                  <a:gd name="T42" fmla="*/ 6401 w 12803"/>
                  <a:gd name="T43" fmla="*/ 5487 h 12345"/>
                  <a:gd name="T44" fmla="*/ 9602 w 12803"/>
                  <a:gd name="T45" fmla="*/ 5487 h 12345"/>
                  <a:gd name="T46" fmla="*/ 8687 w 12803"/>
                  <a:gd name="T47" fmla="*/ 4572 h 12345"/>
                  <a:gd name="T48" fmla="*/ 9602 w 12803"/>
                  <a:gd name="T49" fmla="*/ 3658 h 12345"/>
                  <a:gd name="T50" fmla="*/ 10516 w 12803"/>
                  <a:gd name="T51" fmla="*/ 4572 h 12345"/>
                  <a:gd name="T52" fmla="*/ 9602 w 12803"/>
                  <a:gd name="T53" fmla="*/ 5487 h 12345"/>
                  <a:gd name="T54" fmla="*/ 9602 w 12803"/>
                  <a:gd name="T55" fmla="*/ 5487 h 12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03" h="12345">
                    <a:moveTo>
                      <a:pt x="11888" y="0"/>
                    </a:moveTo>
                    <a:lnTo>
                      <a:pt x="914" y="0"/>
                    </a:lnTo>
                    <a:cubicBezTo>
                      <a:pt x="409" y="0"/>
                      <a:pt x="0" y="409"/>
                      <a:pt x="0" y="914"/>
                    </a:cubicBezTo>
                    <a:lnTo>
                      <a:pt x="0" y="8687"/>
                    </a:lnTo>
                    <a:cubicBezTo>
                      <a:pt x="0" y="9193"/>
                      <a:pt x="409" y="9602"/>
                      <a:pt x="914" y="9602"/>
                    </a:cubicBezTo>
                    <a:lnTo>
                      <a:pt x="3201" y="9602"/>
                    </a:lnTo>
                    <a:lnTo>
                      <a:pt x="3201" y="12345"/>
                    </a:lnTo>
                    <a:lnTo>
                      <a:pt x="8230" y="9602"/>
                    </a:lnTo>
                    <a:lnTo>
                      <a:pt x="11888" y="9602"/>
                    </a:lnTo>
                    <a:cubicBezTo>
                      <a:pt x="12393" y="9602"/>
                      <a:pt x="12803" y="9193"/>
                      <a:pt x="12803" y="8687"/>
                    </a:cubicBezTo>
                    <a:lnTo>
                      <a:pt x="12803" y="914"/>
                    </a:lnTo>
                    <a:cubicBezTo>
                      <a:pt x="12803" y="409"/>
                      <a:pt x="12393" y="0"/>
                      <a:pt x="11888" y="0"/>
                    </a:cubicBezTo>
                    <a:close/>
                    <a:moveTo>
                      <a:pt x="3201" y="5487"/>
                    </a:moveTo>
                    <a:cubicBezTo>
                      <a:pt x="2695" y="5487"/>
                      <a:pt x="2286" y="5077"/>
                      <a:pt x="2286" y="4572"/>
                    </a:cubicBezTo>
                    <a:cubicBezTo>
                      <a:pt x="2286" y="4067"/>
                      <a:pt x="2695" y="3658"/>
                      <a:pt x="3201" y="3658"/>
                    </a:cubicBezTo>
                    <a:cubicBezTo>
                      <a:pt x="3706" y="3658"/>
                      <a:pt x="4115" y="4067"/>
                      <a:pt x="4115" y="4572"/>
                    </a:cubicBezTo>
                    <a:cubicBezTo>
                      <a:pt x="4115" y="5077"/>
                      <a:pt x="3706" y="5487"/>
                      <a:pt x="3201" y="5487"/>
                    </a:cubicBezTo>
                    <a:close/>
                    <a:moveTo>
                      <a:pt x="6401" y="5487"/>
                    </a:moveTo>
                    <a:cubicBezTo>
                      <a:pt x="5896" y="5487"/>
                      <a:pt x="5487" y="5077"/>
                      <a:pt x="5487" y="4572"/>
                    </a:cubicBezTo>
                    <a:cubicBezTo>
                      <a:pt x="5487" y="4067"/>
                      <a:pt x="5896" y="3658"/>
                      <a:pt x="6401" y="3658"/>
                    </a:cubicBezTo>
                    <a:cubicBezTo>
                      <a:pt x="6907" y="3658"/>
                      <a:pt x="7316" y="4067"/>
                      <a:pt x="7316" y="4572"/>
                    </a:cubicBezTo>
                    <a:cubicBezTo>
                      <a:pt x="7316" y="5077"/>
                      <a:pt x="6907" y="5487"/>
                      <a:pt x="6401" y="5487"/>
                    </a:cubicBezTo>
                    <a:close/>
                    <a:moveTo>
                      <a:pt x="9602" y="5487"/>
                    </a:moveTo>
                    <a:cubicBezTo>
                      <a:pt x="9097" y="5487"/>
                      <a:pt x="8687" y="5077"/>
                      <a:pt x="8687" y="4572"/>
                    </a:cubicBezTo>
                    <a:cubicBezTo>
                      <a:pt x="8687" y="4067"/>
                      <a:pt x="9097" y="3658"/>
                      <a:pt x="9602" y="3658"/>
                    </a:cubicBezTo>
                    <a:cubicBezTo>
                      <a:pt x="10107" y="3658"/>
                      <a:pt x="10516" y="4067"/>
                      <a:pt x="10516" y="4572"/>
                    </a:cubicBezTo>
                    <a:cubicBezTo>
                      <a:pt x="10516" y="5077"/>
                      <a:pt x="10107" y="5487"/>
                      <a:pt x="9602" y="5487"/>
                    </a:cubicBezTo>
                    <a:close/>
                    <a:moveTo>
                      <a:pt x="9602" y="5487"/>
                    </a:move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beve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zh-CN" altLang="zh-CN">
                  <a:solidFill>
                    <a:srgbClr val="6E7783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8222088" y="2303936"/>
            <a:ext cx="2897436" cy="3922005"/>
            <a:chOff x="8222088" y="1974681"/>
            <a:chExt cx="2897436" cy="3922005"/>
          </a:xfrm>
        </p:grpSpPr>
        <p:sp>
          <p:nvSpPr>
            <p:cNvPr id="73" name="矩形: 圆角 72"/>
            <p:cNvSpPr/>
            <p:nvPr/>
          </p:nvSpPr>
          <p:spPr>
            <a:xfrm>
              <a:off x="8222088" y="1974681"/>
              <a:ext cx="2897436" cy="392200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8EC0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8265448" y="2479857"/>
              <a:ext cx="2810717" cy="2911652"/>
              <a:chOff x="8268193" y="2550219"/>
              <a:chExt cx="2810717" cy="2911652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8268193" y="3531615"/>
                <a:ext cx="2810717" cy="1930256"/>
                <a:chOff x="1123013" y="3431825"/>
                <a:chExt cx="2810717" cy="1930256"/>
              </a:xfrm>
            </p:grpSpPr>
            <p:sp>
              <p:nvSpPr>
                <p:cNvPr id="77" name="文本框 76"/>
                <p:cNvSpPr txBox="1"/>
                <p:nvPr/>
              </p:nvSpPr>
              <p:spPr>
                <a:xfrm>
                  <a:off x="1820485" y="3431825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标题内容</a:t>
                  </a:r>
                  <a:endPara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文本框 77"/>
                <p:cNvSpPr txBox="1"/>
                <p:nvPr/>
              </p:nvSpPr>
              <p:spPr>
                <a:xfrm>
                  <a:off x="1123013" y="3835894"/>
                  <a:ext cx="281071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太阳形 44"/>
              <p:cNvSpPr>
                <a:spLocks noChangeArrowheads="1"/>
              </p:cNvSpPr>
              <p:nvPr/>
            </p:nvSpPr>
            <p:spPr bwMode="auto">
              <a:xfrm>
                <a:off x="9331551" y="2550219"/>
                <a:ext cx="684000" cy="673200"/>
              </a:xfrm>
              <a:custGeom>
                <a:avLst/>
                <a:gdLst>
                  <a:gd name="T0" fmla="*/ 12933 w 12933"/>
                  <a:gd name="T1" fmla="*/ 5028 h 12198"/>
                  <a:gd name="T2" fmla="*/ 7549 w 12933"/>
                  <a:gd name="T3" fmla="*/ 1531 h 12198"/>
                  <a:gd name="T4" fmla="*/ 6467 w 12933"/>
                  <a:gd name="T5" fmla="*/ 0 h 12198"/>
                  <a:gd name="T6" fmla="*/ 5384 w 12933"/>
                  <a:gd name="T7" fmla="*/ 1531 h 12198"/>
                  <a:gd name="T8" fmla="*/ 0 w 12933"/>
                  <a:gd name="T9" fmla="*/ 5028 h 12198"/>
                  <a:gd name="T10" fmla="*/ 452 w 12933"/>
                  <a:gd name="T11" fmla="*/ 7610 h 12198"/>
                  <a:gd name="T12" fmla="*/ 10910 w 12933"/>
                  <a:gd name="T13" fmla="*/ 12198 h 12198"/>
                  <a:gd name="T14" fmla="*/ 12933 w 12933"/>
                  <a:gd name="T15" fmla="*/ 7610 h 12198"/>
                  <a:gd name="T16" fmla="*/ 6920 w 12933"/>
                  <a:gd name="T17" fmla="*/ 8984 h 12198"/>
                  <a:gd name="T18" fmla="*/ 8704 w 12933"/>
                  <a:gd name="T19" fmla="*/ 7623 h 12198"/>
                  <a:gd name="T20" fmla="*/ 6013 w 12933"/>
                  <a:gd name="T21" fmla="*/ 11291 h 12198"/>
                  <a:gd name="T22" fmla="*/ 4453 w 12933"/>
                  <a:gd name="T23" fmla="*/ 9890 h 12198"/>
                  <a:gd name="T24" fmla="*/ 6013 w 12933"/>
                  <a:gd name="T25" fmla="*/ 11291 h 12198"/>
                  <a:gd name="T26" fmla="*/ 4229 w 12933"/>
                  <a:gd name="T27" fmla="*/ 7623 h 12198"/>
                  <a:gd name="T28" fmla="*/ 6013 w 12933"/>
                  <a:gd name="T29" fmla="*/ 8984 h 12198"/>
                  <a:gd name="T30" fmla="*/ 4363 w 12933"/>
                  <a:gd name="T31" fmla="*/ 8984 h 12198"/>
                  <a:gd name="T32" fmla="*/ 6630 w 12933"/>
                  <a:gd name="T33" fmla="*/ 1325 h 12198"/>
                  <a:gd name="T34" fmla="*/ 6303 w 12933"/>
                  <a:gd name="T35" fmla="*/ 1325 h 12198"/>
                  <a:gd name="T36" fmla="*/ 6303 w 12933"/>
                  <a:gd name="T37" fmla="*/ 971 h 12198"/>
                  <a:gd name="T38" fmla="*/ 6630 w 12933"/>
                  <a:gd name="T39" fmla="*/ 971 h 12198"/>
                  <a:gd name="T40" fmla="*/ 6000 w 12933"/>
                  <a:gd name="T41" fmla="*/ 2196 h 12198"/>
                  <a:gd name="T42" fmla="*/ 6934 w 12933"/>
                  <a:gd name="T43" fmla="*/ 2196 h 12198"/>
                  <a:gd name="T44" fmla="*/ 2935 w 12933"/>
                  <a:gd name="T45" fmla="*/ 5028 h 12198"/>
                  <a:gd name="T46" fmla="*/ 907 w 12933"/>
                  <a:gd name="T47" fmla="*/ 5935 h 12198"/>
                  <a:gd name="T48" fmla="*/ 12027 w 12933"/>
                  <a:gd name="T49" fmla="*/ 6704 h 12198"/>
                  <a:gd name="T50" fmla="*/ 907 w 12933"/>
                  <a:gd name="T51" fmla="*/ 5935 h 12198"/>
                  <a:gd name="T52" fmla="*/ 3452 w 12933"/>
                  <a:gd name="T53" fmla="*/ 8984 h 12198"/>
                  <a:gd name="T54" fmla="*/ 1415 w 12933"/>
                  <a:gd name="T55" fmla="*/ 7623 h 12198"/>
                  <a:gd name="T56" fmla="*/ 2671 w 12933"/>
                  <a:gd name="T57" fmla="*/ 11291 h 12198"/>
                  <a:gd name="T58" fmla="*/ 3542 w 12933"/>
                  <a:gd name="T59" fmla="*/ 9890 h 12198"/>
                  <a:gd name="T60" fmla="*/ 2671 w 12933"/>
                  <a:gd name="T61" fmla="*/ 11291 h 12198"/>
                  <a:gd name="T62" fmla="*/ 8480 w 12933"/>
                  <a:gd name="T63" fmla="*/ 9890 h 12198"/>
                  <a:gd name="T64" fmla="*/ 6920 w 12933"/>
                  <a:gd name="T65" fmla="*/ 11291 h 12198"/>
                  <a:gd name="T66" fmla="*/ 10263 w 12933"/>
                  <a:gd name="T67" fmla="*/ 11291 h 12198"/>
                  <a:gd name="T68" fmla="*/ 9391 w 12933"/>
                  <a:gd name="T69" fmla="*/ 9890 h 12198"/>
                  <a:gd name="T70" fmla="*/ 10263 w 12933"/>
                  <a:gd name="T71" fmla="*/ 11291 h 12198"/>
                  <a:gd name="T72" fmla="*/ 9481 w 12933"/>
                  <a:gd name="T73" fmla="*/ 8984 h 12198"/>
                  <a:gd name="T74" fmla="*/ 11519 w 12933"/>
                  <a:gd name="T75" fmla="*/ 7623 h 12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933" h="12198">
                    <a:moveTo>
                      <a:pt x="12933" y="7610"/>
                    </a:moveTo>
                    <a:lnTo>
                      <a:pt x="12933" y="5028"/>
                    </a:lnTo>
                    <a:lnTo>
                      <a:pt x="11334" y="5028"/>
                    </a:lnTo>
                    <a:lnTo>
                      <a:pt x="7549" y="1531"/>
                    </a:lnTo>
                    <a:cubicBezTo>
                      <a:pt x="7592" y="1411"/>
                      <a:pt x="7615" y="1282"/>
                      <a:pt x="7615" y="1148"/>
                    </a:cubicBezTo>
                    <a:cubicBezTo>
                      <a:pt x="7615" y="515"/>
                      <a:pt x="7100" y="0"/>
                      <a:pt x="6467" y="0"/>
                    </a:cubicBezTo>
                    <a:cubicBezTo>
                      <a:pt x="5834" y="0"/>
                      <a:pt x="5318" y="515"/>
                      <a:pt x="5318" y="1148"/>
                    </a:cubicBezTo>
                    <a:cubicBezTo>
                      <a:pt x="5318" y="1282"/>
                      <a:pt x="5342" y="1411"/>
                      <a:pt x="5384" y="1531"/>
                    </a:cubicBezTo>
                    <a:lnTo>
                      <a:pt x="1599" y="5028"/>
                    </a:lnTo>
                    <a:lnTo>
                      <a:pt x="0" y="5028"/>
                    </a:lnTo>
                    <a:lnTo>
                      <a:pt x="0" y="7610"/>
                    </a:lnTo>
                    <a:lnTo>
                      <a:pt x="452" y="7610"/>
                    </a:lnTo>
                    <a:lnTo>
                      <a:pt x="2023" y="12198"/>
                    </a:lnTo>
                    <a:lnTo>
                      <a:pt x="10910" y="12198"/>
                    </a:lnTo>
                    <a:lnTo>
                      <a:pt x="12481" y="7610"/>
                    </a:lnTo>
                    <a:lnTo>
                      <a:pt x="12933" y="7610"/>
                    </a:lnTo>
                    <a:close/>
                    <a:moveTo>
                      <a:pt x="8570" y="8984"/>
                    </a:moveTo>
                    <a:lnTo>
                      <a:pt x="6920" y="8984"/>
                    </a:lnTo>
                    <a:lnTo>
                      <a:pt x="6920" y="7623"/>
                    </a:lnTo>
                    <a:lnTo>
                      <a:pt x="8704" y="7623"/>
                    </a:lnTo>
                    <a:lnTo>
                      <a:pt x="8570" y="8984"/>
                    </a:lnTo>
                    <a:close/>
                    <a:moveTo>
                      <a:pt x="6013" y="11291"/>
                    </a:moveTo>
                    <a:lnTo>
                      <a:pt x="4591" y="11291"/>
                    </a:lnTo>
                    <a:lnTo>
                      <a:pt x="4453" y="9890"/>
                    </a:lnTo>
                    <a:lnTo>
                      <a:pt x="6013" y="9890"/>
                    </a:lnTo>
                    <a:lnTo>
                      <a:pt x="6013" y="11291"/>
                    </a:lnTo>
                    <a:close/>
                    <a:moveTo>
                      <a:pt x="4363" y="8984"/>
                    </a:moveTo>
                    <a:lnTo>
                      <a:pt x="4229" y="7623"/>
                    </a:lnTo>
                    <a:lnTo>
                      <a:pt x="6013" y="7623"/>
                    </a:lnTo>
                    <a:lnTo>
                      <a:pt x="6013" y="8984"/>
                    </a:lnTo>
                    <a:lnTo>
                      <a:pt x="4363" y="8984"/>
                    </a:lnTo>
                    <a:lnTo>
                      <a:pt x="4363" y="8984"/>
                    </a:lnTo>
                    <a:close/>
                    <a:moveTo>
                      <a:pt x="6708" y="1148"/>
                    </a:moveTo>
                    <a:cubicBezTo>
                      <a:pt x="6708" y="1218"/>
                      <a:pt x="6678" y="1281"/>
                      <a:pt x="6630" y="1325"/>
                    </a:cubicBezTo>
                    <a:cubicBezTo>
                      <a:pt x="6587" y="1365"/>
                      <a:pt x="6530" y="1389"/>
                      <a:pt x="6467" y="1389"/>
                    </a:cubicBezTo>
                    <a:cubicBezTo>
                      <a:pt x="6403" y="1389"/>
                      <a:pt x="6346" y="1365"/>
                      <a:pt x="6303" y="1325"/>
                    </a:cubicBezTo>
                    <a:cubicBezTo>
                      <a:pt x="6255" y="1281"/>
                      <a:pt x="6225" y="1218"/>
                      <a:pt x="6225" y="1148"/>
                    </a:cubicBezTo>
                    <a:cubicBezTo>
                      <a:pt x="6225" y="1078"/>
                      <a:pt x="6255" y="1015"/>
                      <a:pt x="6303" y="971"/>
                    </a:cubicBezTo>
                    <a:cubicBezTo>
                      <a:pt x="6346" y="931"/>
                      <a:pt x="6403" y="906"/>
                      <a:pt x="6467" y="906"/>
                    </a:cubicBezTo>
                    <a:cubicBezTo>
                      <a:pt x="6530" y="906"/>
                      <a:pt x="6587" y="931"/>
                      <a:pt x="6630" y="971"/>
                    </a:cubicBezTo>
                    <a:cubicBezTo>
                      <a:pt x="6678" y="1015"/>
                      <a:pt x="6708" y="1078"/>
                      <a:pt x="6708" y="1148"/>
                    </a:cubicBezTo>
                    <a:close/>
                    <a:moveTo>
                      <a:pt x="6000" y="2196"/>
                    </a:moveTo>
                    <a:cubicBezTo>
                      <a:pt x="6143" y="2260"/>
                      <a:pt x="6300" y="2296"/>
                      <a:pt x="6467" y="2296"/>
                    </a:cubicBezTo>
                    <a:cubicBezTo>
                      <a:pt x="6633" y="2296"/>
                      <a:pt x="6791" y="2260"/>
                      <a:pt x="6934" y="2196"/>
                    </a:cubicBezTo>
                    <a:lnTo>
                      <a:pt x="9998" y="5028"/>
                    </a:lnTo>
                    <a:lnTo>
                      <a:pt x="2935" y="5028"/>
                    </a:lnTo>
                    <a:lnTo>
                      <a:pt x="6000" y="2196"/>
                    </a:lnTo>
                    <a:close/>
                    <a:moveTo>
                      <a:pt x="907" y="5935"/>
                    </a:moveTo>
                    <a:lnTo>
                      <a:pt x="12027" y="5935"/>
                    </a:lnTo>
                    <a:lnTo>
                      <a:pt x="12027" y="6704"/>
                    </a:lnTo>
                    <a:lnTo>
                      <a:pt x="907" y="6704"/>
                    </a:lnTo>
                    <a:lnTo>
                      <a:pt x="907" y="5935"/>
                    </a:lnTo>
                    <a:close/>
                    <a:moveTo>
                      <a:pt x="3318" y="7623"/>
                    </a:moveTo>
                    <a:lnTo>
                      <a:pt x="3452" y="8984"/>
                    </a:lnTo>
                    <a:lnTo>
                      <a:pt x="1881" y="8984"/>
                    </a:lnTo>
                    <a:lnTo>
                      <a:pt x="1415" y="7623"/>
                    </a:lnTo>
                    <a:lnTo>
                      <a:pt x="3318" y="7623"/>
                    </a:lnTo>
                    <a:close/>
                    <a:moveTo>
                      <a:pt x="2671" y="11291"/>
                    </a:moveTo>
                    <a:lnTo>
                      <a:pt x="2191" y="9890"/>
                    </a:lnTo>
                    <a:lnTo>
                      <a:pt x="3542" y="9890"/>
                    </a:lnTo>
                    <a:lnTo>
                      <a:pt x="3680" y="11291"/>
                    </a:lnTo>
                    <a:lnTo>
                      <a:pt x="2671" y="11291"/>
                    </a:lnTo>
                    <a:close/>
                    <a:moveTo>
                      <a:pt x="6920" y="9890"/>
                    </a:moveTo>
                    <a:lnTo>
                      <a:pt x="8480" y="9890"/>
                    </a:lnTo>
                    <a:lnTo>
                      <a:pt x="8342" y="11291"/>
                    </a:lnTo>
                    <a:lnTo>
                      <a:pt x="6920" y="11291"/>
                    </a:lnTo>
                    <a:lnTo>
                      <a:pt x="6920" y="9890"/>
                    </a:lnTo>
                    <a:close/>
                    <a:moveTo>
                      <a:pt x="10263" y="11291"/>
                    </a:moveTo>
                    <a:lnTo>
                      <a:pt x="9253" y="11291"/>
                    </a:lnTo>
                    <a:lnTo>
                      <a:pt x="9391" y="9890"/>
                    </a:lnTo>
                    <a:lnTo>
                      <a:pt x="10742" y="9890"/>
                    </a:lnTo>
                    <a:lnTo>
                      <a:pt x="10263" y="11291"/>
                    </a:lnTo>
                    <a:close/>
                    <a:moveTo>
                      <a:pt x="11053" y="8984"/>
                    </a:moveTo>
                    <a:lnTo>
                      <a:pt x="9481" y="8984"/>
                    </a:lnTo>
                    <a:lnTo>
                      <a:pt x="9615" y="7623"/>
                    </a:lnTo>
                    <a:lnTo>
                      <a:pt x="11519" y="7623"/>
                    </a:lnTo>
                    <a:lnTo>
                      <a:pt x="11053" y="8984"/>
                    </a:lnTo>
                    <a:close/>
                  </a:path>
                </a:pathLst>
              </a:custGeom>
              <a:solidFill>
                <a:srgbClr val="8EC0E4"/>
              </a:solidFill>
              <a:ln w="25400">
                <a:noFill/>
                <a:beve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zh-CN" altLang="zh-CN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2111855" y="1280904"/>
            <a:ext cx="7968290" cy="4181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s5upg2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1684</Words>
  <Application>WPS 演示</Application>
  <PresentationFormat>宽屏</PresentationFormat>
  <Paragraphs>187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方正书宋_GBK</vt:lpstr>
      <vt:lpstr>Wingdings</vt:lpstr>
      <vt:lpstr>微软雅黑</vt:lpstr>
      <vt:lpstr>汉仪旗黑</vt:lpstr>
      <vt:lpstr>Calibri Light</vt:lpstr>
      <vt:lpstr>Helvetica Neue</vt:lpstr>
      <vt:lpstr>宋体</vt:lpstr>
      <vt:lpstr>Arial Unicode MS</vt:lpstr>
      <vt:lpstr>Calibri</vt:lpstr>
      <vt:lpstr>宋体-简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moore</cp:lastModifiedBy>
  <cp:revision>24</cp:revision>
  <dcterms:created xsi:type="dcterms:W3CDTF">2022-02-22T00:55:01Z</dcterms:created>
  <dcterms:modified xsi:type="dcterms:W3CDTF">2022-02-22T00:55:01Z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